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4.jpg"/><Relationship Id="rId5" Type="http://schemas.openxmlformats.org/officeDocument/2006/relationships/image" Target="../media/image3.jpg"/><Relationship Id="rId6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Relationship Id="rId5" Type="http://schemas.openxmlformats.org/officeDocument/2006/relationships/image" Target="../media/image5.jpg"/><Relationship Id="rId6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762000" y="1676400"/>
            <a:ext cx="7848600" cy="2209800"/>
          </a:xfrm>
          <a:prstGeom prst="rect">
            <a:avLst/>
          </a:prstGeom>
          <a:solidFill>
            <a:srgbClr val="00B050">
              <a:alpha val="73725"/>
            </a:srgb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 Quality Judging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371600" y="4343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FFA Horticulture CDE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san\Desktop\2015 FFA Hort Contest\FFA Hort 2015 (13).jpg" id="147" name="Shape 147"/>
          <p:cNvPicPr preferRelativeResize="0"/>
          <p:nvPr/>
        </p:nvPicPr>
        <p:blipFill rotWithShape="1">
          <a:blip r:embed="rId3">
            <a:alphaModFix/>
          </a:blip>
          <a:srcRect b="0" l="27001" r="17515" t="0"/>
          <a:stretch/>
        </p:blipFill>
        <p:spPr>
          <a:xfrm>
            <a:off x="1981200" y="0"/>
            <a:ext cx="50734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san\Desktop\2015 FFA Hort Contest\FFA Hort 2015 (14).jpg" id="152" name="Shape 152"/>
          <p:cNvPicPr preferRelativeResize="0"/>
          <p:nvPr/>
        </p:nvPicPr>
        <p:blipFill rotWithShape="1">
          <a:blip r:embed="rId3">
            <a:alphaModFix/>
          </a:blip>
          <a:srcRect b="0" l="27259" r="21384" t="0"/>
          <a:stretch/>
        </p:blipFill>
        <p:spPr>
          <a:xfrm>
            <a:off x="2209800" y="0"/>
            <a:ext cx="469601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10.</a:t>
            </a:r>
            <a:endParaRPr b="1" sz="5400" cap="non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FFA Hort 2015 (15).jpg" id="158" name="Shape 158"/>
          <p:cNvPicPr preferRelativeResize="0"/>
          <p:nvPr/>
        </p:nvPicPr>
        <p:blipFill rotWithShape="1">
          <a:blip r:embed="rId3">
            <a:alphaModFix/>
          </a:blip>
          <a:srcRect b="0" l="25525" r="29464" t="0"/>
          <a:stretch/>
        </p:blipFill>
        <p:spPr>
          <a:xfrm>
            <a:off x="2133600" y="0"/>
            <a:ext cx="411560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Shape 163"/>
          <p:cNvCxnSpPr/>
          <p:nvPr/>
        </p:nvCxnSpPr>
        <p:spPr>
          <a:xfrm>
            <a:off x="45720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Shape 164"/>
          <p:cNvCxnSpPr/>
          <p:nvPr/>
        </p:nvCxnSpPr>
        <p:spPr>
          <a:xfrm>
            <a:off x="0" y="3429000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C:\Users\susan\Desktop\2015 FFA Hort Contest\FFA Hort 2015 (12).jpg" id="165" name="Shape 165"/>
          <p:cNvPicPr preferRelativeResize="0"/>
          <p:nvPr/>
        </p:nvPicPr>
        <p:blipFill rotWithShape="1">
          <a:blip r:embed="rId3">
            <a:alphaModFix/>
          </a:blip>
          <a:srcRect b="47400" l="25777" r="22759" t="-2630"/>
          <a:stretch/>
        </p:blipFill>
        <p:spPr>
          <a:xfrm>
            <a:off x="-1" y="-210692"/>
            <a:ext cx="4539344" cy="364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san\Desktop\2015 FFA Hort Contest\FFA Hort 2015 (13).jpg" id="166" name="Shape 166"/>
          <p:cNvPicPr preferRelativeResize="0"/>
          <p:nvPr/>
        </p:nvPicPr>
        <p:blipFill rotWithShape="1">
          <a:blip r:embed="rId4">
            <a:alphaModFix/>
          </a:blip>
          <a:srcRect b="44973" l="27002" r="21310" t="3387"/>
          <a:stretch/>
        </p:blipFill>
        <p:spPr>
          <a:xfrm>
            <a:off x="4539343" y="-21300"/>
            <a:ext cx="4604657" cy="3450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san\Desktop\2015 FFA Hort Contest\FFA Hort 2015 (14).jpg" id="167" name="Shape 167"/>
          <p:cNvPicPr preferRelativeResize="0"/>
          <p:nvPr/>
        </p:nvPicPr>
        <p:blipFill rotWithShape="1">
          <a:blip r:embed="rId5">
            <a:alphaModFix/>
          </a:blip>
          <a:srcRect b="45093" l="26343" r="18633" t="-1"/>
          <a:stretch/>
        </p:blipFill>
        <p:spPr>
          <a:xfrm>
            <a:off x="-1" y="3418350"/>
            <a:ext cx="4572001" cy="3439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san\Desktop\2015 FFA Hort Contest\FFA Hort 2015 (15).jpg" id="168" name="Shape 168"/>
          <p:cNvPicPr preferRelativeResize="0"/>
          <p:nvPr/>
        </p:nvPicPr>
        <p:blipFill rotWithShape="1">
          <a:blip r:embed="rId6">
            <a:alphaModFix/>
          </a:blip>
          <a:srcRect b="48811" l="21010" r="28988" t="1187"/>
          <a:stretch/>
        </p:blipFill>
        <p:spPr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228600" y="152400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4876800" y="1524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77757" y="359876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4876800" y="3782645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0" y="-21300"/>
            <a:ext cx="9144000" cy="6879300"/>
          </a:xfrm>
          <a:prstGeom prst="rect">
            <a:avLst/>
          </a:prstGeom>
          <a:noFill/>
          <a:ln cap="flat" cmpd="sng" w="476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85800" y="2743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 P L E S</a:t>
            </a:r>
            <a:endParaRPr b="1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762000" y="1143000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1</a:t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san\Desktop\2015 FFA Hort Contest\Small\FFA Hort 2015 (8).jpg"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742" y="21771"/>
            <a:ext cx="9158741" cy="6869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san\Desktop\2015 FFA Hort Contest\Small\FFA Hort 2015 (9).jpg"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san\Desktop\2015 FFA Hort Contest\Small\FFA Hort 2015 (10).jpg" id="111" name="Shape 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420069" y="5715000"/>
            <a:ext cx="18473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11).jpg"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29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san\Desktop\2015 FFA Hort Contest\FFA Hort 2015 (9).jpg" id="123" name="Shape 123"/>
          <p:cNvPicPr preferRelativeResize="0"/>
          <p:nvPr/>
        </p:nvPicPr>
        <p:blipFill rotWithShape="1">
          <a:blip r:embed="rId3">
            <a:alphaModFix/>
          </a:blip>
          <a:srcRect b="49999" l="28353" r="22454" t="-895"/>
          <a:stretch/>
        </p:blipFill>
        <p:spPr>
          <a:xfrm>
            <a:off x="4547260" y="-71613"/>
            <a:ext cx="4596740" cy="3547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san\Desktop\2015 FFA Hort Contest\FFA Hort 2015 (11).jpg" id="124" name="Shape 124"/>
          <p:cNvPicPr preferRelativeResize="0"/>
          <p:nvPr/>
        </p:nvPicPr>
        <p:blipFill rotWithShape="1">
          <a:blip r:embed="rId4">
            <a:alphaModFix/>
          </a:blip>
          <a:srcRect b="41709" l="24303" r="15493" t="0"/>
          <a:stretch/>
        </p:blipFill>
        <p:spPr>
          <a:xfrm>
            <a:off x="4489102" y="3389085"/>
            <a:ext cx="4685675" cy="3468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san\Desktop\2015 FFA Hort Contest\FFA Hort 2015 (8).jpg" id="125" name="Shape 125"/>
          <p:cNvPicPr preferRelativeResize="0"/>
          <p:nvPr/>
        </p:nvPicPr>
        <p:blipFill rotWithShape="1">
          <a:blip r:embed="rId5">
            <a:alphaModFix/>
          </a:blip>
          <a:srcRect b="50000" l="29238" r="25633" t="4628"/>
          <a:stretch/>
        </p:blipFill>
        <p:spPr>
          <a:xfrm>
            <a:off x="-14514" y="1"/>
            <a:ext cx="4561774" cy="343988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228600" y="304800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4876800" y="3048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FFA Hort 2015 (10).jpg" id="128" name="Shape 128"/>
          <p:cNvPicPr preferRelativeResize="0"/>
          <p:nvPr/>
        </p:nvPicPr>
        <p:blipFill rotWithShape="1">
          <a:blip r:embed="rId6">
            <a:alphaModFix/>
          </a:blip>
          <a:srcRect b="46835" l="26976" r="20369" t="0"/>
          <a:stretch/>
        </p:blipFill>
        <p:spPr>
          <a:xfrm>
            <a:off x="0" y="3414485"/>
            <a:ext cx="4547260" cy="344351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228600" y="361366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4876800" y="3798332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4800599" y="6477000"/>
            <a:ext cx="43741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These apples had cuts and bruises on them.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685800" y="3124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O T A T O E S</a:t>
            </a:r>
            <a:endParaRPr b="1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762000" y="1143000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2</a:t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san\Desktop\2015 FFA Hort Contest\FFA Hort 2015 (12).jpg" id="142" name="Shape 142"/>
          <p:cNvPicPr preferRelativeResize="0"/>
          <p:nvPr/>
        </p:nvPicPr>
        <p:blipFill rotWithShape="1">
          <a:blip r:embed="rId3">
            <a:alphaModFix/>
          </a:blip>
          <a:srcRect b="0" l="23277" r="22640" t="0"/>
          <a:stretch/>
        </p:blipFill>
        <p:spPr>
          <a:xfrm>
            <a:off x="2133600" y="1"/>
            <a:ext cx="494525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